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 ExtraBold"/>
      <p:bold r:id="rId20"/>
      <p:boldItalic r:id="rId21"/>
    </p:embeddedFont>
    <p:embeddedFont>
      <p:font typeface="Barlow Semi Condensed Medium"/>
      <p:regular r:id="rId22"/>
      <p:bold r:id="rId23"/>
      <p:italic r:id="rId24"/>
      <p:boldItalic r:id="rId25"/>
    </p:embeddedFont>
    <p:embeddedFont>
      <p:font typeface="Exo 2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ExtraBold-bold.fntdata"/><Relationship Id="rId22" Type="http://schemas.openxmlformats.org/officeDocument/2006/relationships/font" Target="fonts/BarlowSemiCondensedMedium-regular.fntdata"/><Relationship Id="rId21" Type="http://schemas.openxmlformats.org/officeDocument/2006/relationships/font" Target="fonts/RalewayExtraBold-boldItalic.fntdata"/><Relationship Id="rId24" Type="http://schemas.openxmlformats.org/officeDocument/2006/relationships/font" Target="fonts/BarlowSemiCondensedMedium-italic.fntdata"/><Relationship Id="rId23" Type="http://schemas.openxmlformats.org/officeDocument/2006/relationships/font" Target="fonts/BarlowSemiCondensed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xo2-regular.fntdata"/><Relationship Id="rId25" Type="http://schemas.openxmlformats.org/officeDocument/2006/relationships/font" Target="fonts/BarlowSemiCondensedMedium-boldItalic.fntdata"/><Relationship Id="rId28" Type="http://schemas.openxmlformats.org/officeDocument/2006/relationships/font" Target="fonts/Exo2-italic.fntdata"/><Relationship Id="rId27" Type="http://schemas.openxmlformats.org/officeDocument/2006/relationships/font" Target="fonts/Exo2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xo2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3cfbd92d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3cfbd92d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3cfbd92d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3cfbd92d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3cfbd92d3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3cfbd92d3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3cfbd92d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3cfbd92d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3cfbd92d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3cfbd92d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3cfbd92d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3cfbd92d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3c9eb6ad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3c9eb6ad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3cfbd92d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3cfbd92d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3cfbd92d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3cfbd92d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3cfbd92d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3cfbd92d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3cfbd92d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3cfbd92d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3c9eb6ad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3c9eb6ad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3cfbd92d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3cfbd92d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4.gif"/><Relationship Id="rId5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721900" y="1728700"/>
            <a:ext cx="38580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595959"/>
                </a:solidFill>
              </a:rPr>
              <a:t>Programación Reactiva RxJS</a:t>
            </a:r>
            <a:endParaRPr sz="3600">
              <a:solidFill>
                <a:srgbClr val="595959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315606" y="3610583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515">
                <a:solidFill>
                  <a:srgbClr val="DE1D8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Grupo 1:</a:t>
            </a:r>
            <a:endParaRPr sz="6515">
              <a:solidFill>
                <a:srgbClr val="DE1D84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515">
                <a:solidFill>
                  <a:srgbClr val="DE1D8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Joaquín Cáceres </a:t>
            </a:r>
            <a:endParaRPr sz="6515">
              <a:solidFill>
                <a:srgbClr val="DE1D84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515">
                <a:solidFill>
                  <a:srgbClr val="DE1D8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Julián García </a:t>
            </a:r>
            <a:endParaRPr sz="6515">
              <a:solidFill>
                <a:srgbClr val="DE1D84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515">
                <a:solidFill>
                  <a:srgbClr val="DE1D8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Mathias Valdebenito</a:t>
            </a:r>
            <a:endParaRPr sz="6515">
              <a:solidFill>
                <a:srgbClr val="DE1D84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15">
              <a:solidFill>
                <a:srgbClr val="4285F4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4285F4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4285F4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925" y="907088"/>
            <a:ext cx="3264298" cy="343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Pacman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757648"/>
            <a:ext cx="301474" cy="31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-139125" y="1624425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separar rendering y lógica</a:t>
            </a:r>
            <a:endParaRPr b="1" sz="24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875" y="762600"/>
            <a:ext cx="4442701" cy="3824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5">
            <a:alphaModFix/>
          </a:blip>
          <a:srcRect b="-7020" l="-1708" r="0" t="0"/>
          <a:stretch/>
        </p:blipFill>
        <p:spPr>
          <a:xfrm>
            <a:off x="140537" y="2343125"/>
            <a:ext cx="4178575" cy="1475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Pacman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757648"/>
            <a:ext cx="301474" cy="31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-165900" y="661550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 u="sng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movement</a:t>
            </a:r>
            <a:r>
              <a:rPr b="1" lang="es" sz="24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/update</a:t>
            </a:r>
            <a:endParaRPr b="1" sz="24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875" y="762600"/>
            <a:ext cx="4442701" cy="3824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74" y="1159700"/>
            <a:ext cx="4279202" cy="35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Pacman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757648"/>
            <a:ext cx="301474" cy="31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875" y="762600"/>
            <a:ext cx="4442701" cy="3824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 rotWithShape="1">
          <a:blip r:embed="rId5">
            <a:alphaModFix/>
          </a:blip>
          <a:srcRect b="-1273" l="0" r="0" t="2547"/>
          <a:stretch/>
        </p:blipFill>
        <p:spPr>
          <a:xfrm>
            <a:off x="507475" y="537075"/>
            <a:ext cx="3368425" cy="473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/>
        </p:nvSpPr>
        <p:spPr>
          <a:xfrm>
            <a:off x="434350" y="4520825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movement/</a:t>
            </a:r>
            <a:r>
              <a:rPr b="1" lang="es" sz="2400" u="sng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update</a:t>
            </a:r>
            <a:endParaRPr b="1" sz="2400" u="sng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Pacman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757648"/>
            <a:ext cx="301474" cy="31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-139125" y="1624425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colisiones</a:t>
            </a:r>
            <a:endParaRPr b="1" sz="24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875" y="762600"/>
            <a:ext cx="4442701" cy="3824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88" y="2107804"/>
            <a:ext cx="4328075" cy="205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Aprendizajes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757648"/>
            <a:ext cx="301474" cy="31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706925" y="1255725"/>
            <a:ext cx="7810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E1D84"/>
              </a:buClr>
              <a:buSzPts val="1400"/>
              <a:buChar char="●"/>
            </a:pPr>
            <a:r>
              <a:rPr lang="es"/>
              <a:t>Ejecución en modo lazy de los streams es realmente útil cuando tenemos un pedazo de código que queremos se ejecute dado un determinado evento, evitando el uso de </a:t>
            </a:r>
            <a:r>
              <a:rPr i="1" lang="es"/>
              <a:t>if</a:t>
            </a:r>
            <a:r>
              <a:rPr lang="es"/>
              <a:t> y </a:t>
            </a:r>
            <a:r>
              <a:rPr i="1" lang="es"/>
              <a:t>while </a:t>
            </a:r>
            <a:r>
              <a:rPr lang="es"/>
              <a:t>para manejar el flujo de una aplicación.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E1D84"/>
              </a:buClr>
              <a:buSzPts val="1400"/>
              <a:buChar char="●"/>
            </a:pPr>
            <a:r>
              <a:rPr lang="es"/>
              <a:t>Creación de Observables a partir Observables </a:t>
            </a:r>
            <a:r>
              <a:rPr lang="es"/>
              <a:t>ya existentes </a:t>
            </a:r>
            <a:r>
              <a:rPr lang="es"/>
              <a:t>facilita el desarrollo, en especial en situaciones que se quieren verificar condiciones que involucran a más de un stream.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E1D84"/>
              </a:buClr>
              <a:buSzPts val="1400"/>
              <a:buChar char="●"/>
            </a:pPr>
            <a:r>
              <a:rPr lang="es"/>
              <a:t>El enfoque funcional que tiene la librería RxJS permite realizar diversas acciones sobre los Observables de una forma simple y clara.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E1D84"/>
              </a:buClr>
              <a:buSzPts val="1400"/>
              <a:buChar char="●"/>
            </a:pPr>
            <a:r>
              <a:rPr lang="es"/>
              <a:t>Workaround al uso de threads aprovechando los eventos de html.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Juegos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757648"/>
            <a:ext cx="301474" cy="31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325" y="1380896"/>
            <a:ext cx="4435150" cy="2494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775" y="1299838"/>
            <a:ext cx="4326520" cy="2695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Demo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757648"/>
            <a:ext cx="301474" cy="3172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 flipH="1">
            <a:off x="2900179" y="27880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Demo juego: </a:t>
            </a:r>
            <a:endParaRPr b="1" sz="3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frogger</a:t>
            </a:r>
            <a:endParaRPr b="1" sz="3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6" name="Google Shape;76;p15"/>
          <p:cNvSpPr txBox="1"/>
          <p:nvPr/>
        </p:nvSpPr>
        <p:spPr>
          <a:xfrm flipH="1">
            <a:off x="5116579" y="230480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01</a:t>
            </a:r>
            <a:endParaRPr b="1" sz="9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Pacman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757648"/>
            <a:ext cx="301474" cy="3172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Frogger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757648"/>
            <a:ext cx="301474" cy="31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25" y="787350"/>
            <a:ext cx="4474476" cy="393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0950" y="2437075"/>
            <a:ext cx="4240025" cy="13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4572000" y="1758500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BehaviorSubject</a:t>
            </a:r>
            <a:endParaRPr b="1" sz="24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743750" y="3998100"/>
            <a:ext cx="4394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Uso de </a:t>
            </a:r>
            <a:r>
              <a:rPr i="1" lang="es"/>
              <a:t>behaviorSubject </a:t>
            </a:r>
            <a:r>
              <a:rPr lang="es"/>
              <a:t>para definir un observable de los jugadores, enemigos y estados del juego.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Pacman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757648"/>
            <a:ext cx="301474" cy="31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Frogger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757648"/>
            <a:ext cx="301474" cy="31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25" y="787350"/>
            <a:ext cx="4474476" cy="393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6399" y="2510800"/>
            <a:ext cx="4650075" cy="140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4572000" y="1758500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fromEvent</a:t>
            </a:r>
            <a:endParaRPr b="1" sz="24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4743750" y="3998100"/>
            <a:ext cx="4394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Uso de </a:t>
            </a:r>
            <a:r>
              <a:rPr i="1" lang="es"/>
              <a:t>fromEvent</a:t>
            </a:r>
            <a:r>
              <a:rPr i="1" lang="es"/>
              <a:t> </a:t>
            </a:r>
            <a:r>
              <a:rPr lang="es"/>
              <a:t>para definir un stream del input de los jugadores.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Pacman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757648"/>
            <a:ext cx="301474" cy="31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Frogger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757648"/>
            <a:ext cx="301474" cy="31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4575213" y="685925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interval</a:t>
            </a:r>
            <a:endParaRPr b="1" sz="24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25" y="787350"/>
            <a:ext cx="4474476" cy="393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100" y="1388875"/>
            <a:ext cx="4416375" cy="28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4746975" y="4144350"/>
            <a:ext cx="4394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Uso de </a:t>
            </a:r>
            <a:r>
              <a:rPr i="1" lang="es"/>
              <a:t>interval </a:t>
            </a:r>
            <a:r>
              <a:rPr lang="es"/>
              <a:t>para </a:t>
            </a:r>
            <a:r>
              <a:rPr lang="es"/>
              <a:t>definir</a:t>
            </a:r>
            <a:r>
              <a:rPr lang="es"/>
              <a:t> un stream que genera los enemigos.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Frogger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757648"/>
            <a:ext cx="301474" cy="31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4575213" y="484050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CombineLatest</a:t>
            </a:r>
            <a:endParaRPr b="1" sz="24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25" y="787350"/>
            <a:ext cx="4474476" cy="393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5350" y="976075"/>
            <a:ext cx="4137625" cy="35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4746975" y="4412500"/>
            <a:ext cx="4394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Observables que combinan todos los observables anteriores.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Demo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757648"/>
            <a:ext cx="301474" cy="31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 flipH="1">
            <a:off x="2900179" y="27880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Demo juego: </a:t>
            </a:r>
            <a:endParaRPr b="1" sz="3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pacman</a:t>
            </a:r>
            <a:endParaRPr b="1" sz="3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 flipH="1">
            <a:off x="5116579" y="230480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02</a:t>
            </a:r>
            <a:endParaRPr b="1" sz="96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/>
          <p:nvPr/>
        </p:nvSpPr>
        <p:spPr>
          <a:xfrm>
            <a:off x="-7500" y="75"/>
            <a:ext cx="9159000" cy="53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E1D84"/>
              </a:solidFill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8517783" y="47194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" sz="16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16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65800" y="52950"/>
            <a:ext cx="646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Pacman</a:t>
            </a:r>
            <a:endParaRPr sz="16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4757648"/>
            <a:ext cx="301474" cy="31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00" y="2233011"/>
            <a:ext cx="4328074" cy="169011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-139125" y="1624425"/>
            <a:ext cx="473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throttleTime</a:t>
            </a:r>
            <a:endParaRPr b="1" sz="24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3875" y="762600"/>
            <a:ext cx="4442701" cy="3824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